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sldIdLst>
    <p:sldId id="256" r:id="rId2"/>
    <p:sldId id="258" r:id="rId3"/>
    <p:sldId id="267" r:id="rId4"/>
    <p:sldId id="257" r:id="rId5"/>
    <p:sldId id="268" r:id="rId6"/>
    <p:sldId id="269" r:id="rId7"/>
    <p:sldId id="270" r:id="rId8"/>
    <p:sldId id="271" r:id="rId9"/>
    <p:sldId id="263" r:id="rId10"/>
    <p:sldId id="265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AD91E7-DA5E-4CCE-8780-8B070AD8A479}" v="2354" dt="2022-11-07T14:04:15.544"/>
    <p1510:client id="{881B093B-77D4-4398-9A71-919F4FE19ECE}" v="833" dt="2022-11-10T12:59:02.3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996" y="-17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иронова Таня" userId="2edabe82d88b6297" providerId="Windows Live" clId="Web-{881B093B-77D4-4398-9A71-919F4FE19ECE}"/>
    <pc:docChg chg="addSld delSld modSld sldOrd">
      <pc:chgData name="Миронова Таня" userId="2edabe82d88b6297" providerId="Windows Live" clId="Web-{881B093B-77D4-4398-9A71-919F4FE19ECE}" dt="2022-11-10T12:59:02.326" v="779" actId="20577"/>
      <pc:docMkLst>
        <pc:docMk/>
      </pc:docMkLst>
      <pc:sldChg chg="modSp">
        <pc:chgData name="Миронова Таня" userId="2edabe82d88b6297" providerId="Windows Live" clId="Web-{881B093B-77D4-4398-9A71-919F4FE19ECE}" dt="2022-11-10T12:21:33.551" v="429" actId="20577"/>
        <pc:sldMkLst>
          <pc:docMk/>
          <pc:sldMk cId="1891568903" sldId="257"/>
        </pc:sldMkLst>
        <pc:spChg chg="mod">
          <ac:chgData name="Миронова Таня" userId="2edabe82d88b6297" providerId="Windows Live" clId="Web-{881B093B-77D4-4398-9A71-919F4FE19ECE}" dt="2022-11-10T12:21:33.551" v="429" actId="20577"/>
          <ac:spMkLst>
            <pc:docMk/>
            <pc:sldMk cId="1891568903" sldId="257"/>
            <ac:spMk id="6" creationId="{3383AAAC-E16F-3439-2876-6834B7F8B82F}"/>
          </ac:spMkLst>
        </pc:spChg>
      </pc:sldChg>
      <pc:sldChg chg="modSp">
        <pc:chgData name="Миронова Таня" userId="2edabe82d88b6297" providerId="Windows Live" clId="Web-{881B093B-77D4-4398-9A71-919F4FE19ECE}" dt="2022-11-10T12:59:02.326" v="779" actId="20577"/>
        <pc:sldMkLst>
          <pc:docMk/>
          <pc:sldMk cId="3051094475" sldId="258"/>
        </pc:sldMkLst>
        <pc:spChg chg="mod">
          <ac:chgData name="Миронова Таня" userId="2edabe82d88b6297" providerId="Windows Live" clId="Web-{881B093B-77D4-4398-9A71-919F4FE19ECE}" dt="2022-11-10T12:59:02.326" v="779" actId="20577"/>
          <ac:spMkLst>
            <pc:docMk/>
            <pc:sldMk cId="3051094475" sldId="258"/>
            <ac:spMk id="5" creationId="{0900B490-42E1-08D3-C322-563C994BFB3D}"/>
          </ac:spMkLst>
        </pc:spChg>
      </pc:sldChg>
      <pc:sldChg chg="modSp">
        <pc:chgData name="Миронова Таня" userId="2edabe82d88b6297" providerId="Windows Live" clId="Web-{881B093B-77D4-4398-9A71-919F4FE19ECE}" dt="2022-11-10T11:53:39.783" v="144" actId="20577"/>
        <pc:sldMkLst>
          <pc:docMk/>
          <pc:sldMk cId="284044304" sldId="259"/>
        </pc:sldMkLst>
        <pc:spChg chg="mod">
          <ac:chgData name="Миронова Таня" userId="2edabe82d88b6297" providerId="Windows Live" clId="Web-{881B093B-77D4-4398-9A71-919F4FE19ECE}" dt="2022-11-10T11:53:39.783" v="144" actId="20577"/>
          <ac:spMkLst>
            <pc:docMk/>
            <pc:sldMk cId="284044304" sldId="259"/>
            <ac:spMk id="3" creationId="{33D312AD-5661-FA51-AA5F-CF15AABF457D}"/>
          </ac:spMkLst>
        </pc:spChg>
      </pc:sldChg>
      <pc:sldChg chg="addSp delSp modSp">
        <pc:chgData name="Миронова Таня" userId="2edabe82d88b6297" providerId="Windows Live" clId="Web-{881B093B-77D4-4398-9A71-919F4FE19ECE}" dt="2022-11-10T12:48:52.458" v="592" actId="1076"/>
        <pc:sldMkLst>
          <pc:docMk/>
          <pc:sldMk cId="2762710654" sldId="260"/>
        </pc:sldMkLst>
        <pc:spChg chg="mod">
          <ac:chgData name="Миронова Таня" userId="2edabe82d88b6297" providerId="Windows Live" clId="Web-{881B093B-77D4-4398-9A71-919F4FE19ECE}" dt="2022-11-10T12:48:52.458" v="592" actId="1076"/>
          <ac:spMkLst>
            <pc:docMk/>
            <pc:sldMk cId="2762710654" sldId="260"/>
            <ac:spMk id="2" creationId="{A9590962-8475-1843-D84F-A959EF7036E8}"/>
          </ac:spMkLst>
        </pc:spChg>
        <pc:spChg chg="mod">
          <ac:chgData name="Миронова Таня" userId="2edabe82d88b6297" providerId="Windows Live" clId="Web-{881B093B-77D4-4398-9A71-919F4FE19ECE}" dt="2022-11-10T12:28:35.739" v="496" actId="20577"/>
          <ac:spMkLst>
            <pc:docMk/>
            <pc:sldMk cId="2762710654" sldId="260"/>
            <ac:spMk id="3" creationId="{D35EFDD3-9A68-5588-A45E-290F674CC416}"/>
          </ac:spMkLst>
        </pc:spChg>
        <pc:spChg chg="add mod">
          <ac:chgData name="Миронова Таня" userId="2edabe82d88b6297" providerId="Windows Live" clId="Web-{881B093B-77D4-4398-9A71-919F4FE19ECE}" dt="2022-11-10T12:32:18.029" v="527" actId="20577"/>
          <ac:spMkLst>
            <pc:docMk/>
            <pc:sldMk cId="2762710654" sldId="260"/>
            <ac:spMk id="6" creationId="{72D7E975-5740-04DD-D6CB-75F71B77BDC7}"/>
          </ac:spMkLst>
        </pc:spChg>
        <pc:spChg chg="add mod">
          <ac:chgData name="Миронова Таня" userId="2edabe82d88b6297" providerId="Windows Live" clId="Web-{881B093B-77D4-4398-9A71-919F4FE19ECE}" dt="2022-11-10T12:37:55.933" v="554" actId="20577"/>
          <ac:spMkLst>
            <pc:docMk/>
            <pc:sldMk cId="2762710654" sldId="260"/>
            <ac:spMk id="9" creationId="{8DD6F3EF-FBC0-6561-9E6A-DBBB76A103B7}"/>
          </ac:spMkLst>
        </pc:spChg>
        <pc:spChg chg="add mod">
          <ac:chgData name="Миронова Таня" userId="2edabe82d88b6297" providerId="Windows Live" clId="Web-{881B093B-77D4-4398-9A71-919F4FE19ECE}" dt="2022-11-10T12:48:17.347" v="587" actId="20577"/>
          <ac:spMkLst>
            <pc:docMk/>
            <pc:sldMk cId="2762710654" sldId="260"/>
            <ac:spMk id="12" creationId="{00DA4774-795A-8886-FA48-EC0E4567AF32}"/>
          </ac:spMkLst>
        </pc:spChg>
        <pc:picChg chg="del">
          <ac:chgData name="Миронова Таня" userId="2edabe82d88b6297" providerId="Windows Live" clId="Web-{881B093B-77D4-4398-9A71-919F4FE19ECE}" dt="2022-11-10T12:28:38.942" v="497"/>
          <ac:picMkLst>
            <pc:docMk/>
            <pc:sldMk cId="2762710654" sldId="260"/>
            <ac:picMk id="4" creationId="{55F8FCD2-DF09-11AE-29C4-B0D403CCA7F1}"/>
          </ac:picMkLst>
        </pc:picChg>
        <pc:picChg chg="add del mod">
          <ac:chgData name="Миронова Таня" userId="2edabe82d88b6297" providerId="Windows Live" clId="Web-{881B093B-77D4-4398-9A71-919F4FE19ECE}" dt="2022-11-10T12:35:26.333" v="528"/>
          <ac:picMkLst>
            <pc:docMk/>
            <pc:sldMk cId="2762710654" sldId="260"/>
            <ac:picMk id="5" creationId="{0992CDA4-322D-C8B5-8B62-CA2FA596A1BE}"/>
          </ac:picMkLst>
        </pc:picChg>
        <pc:picChg chg="mod">
          <ac:chgData name="Миронова Таня" userId="2edabe82d88b6297" providerId="Windows Live" clId="Web-{881B093B-77D4-4398-9A71-919F4FE19ECE}" dt="2022-11-10T12:30:56.276" v="513" actId="1076"/>
          <ac:picMkLst>
            <pc:docMk/>
            <pc:sldMk cId="2762710654" sldId="260"/>
            <ac:picMk id="7" creationId="{D86180C4-81DE-A064-E503-BA13A7FB4185}"/>
          </ac:picMkLst>
        </pc:picChg>
        <pc:picChg chg="add del mod">
          <ac:chgData name="Миронова Таня" userId="2edabe82d88b6297" providerId="Windows Live" clId="Web-{881B093B-77D4-4398-9A71-919F4FE19ECE}" dt="2022-11-10T12:37:59.761" v="555"/>
          <ac:picMkLst>
            <pc:docMk/>
            <pc:sldMk cId="2762710654" sldId="260"/>
            <ac:picMk id="8" creationId="{8563E382-D752-3FC9-3B33-B9A11EACDEA8}"/>
          </ac:picMkLst>
        </pc:picChg>
        <pc:picChg chg="add del mod">
          <ac:chgData name="Миронова Таня" userId="2edabe82d88b6297" providerId="Windows Live" clId="Web-{881B093B-77D4-4398-9A71-919F4FE19ECE}" dt="2022-11-10T12:43:23.289" v="560"/>
          <ac:picMkLst>
            <pc:docMk/>
            <pc:sldMk cId="2762710654" sldId="260"/>
            <ac:picMk id="10" creationId="{D46D9E0D-2DE7-C41A-D997-2B9ADF637CF6}"/>
          </ac:picMkLst>
        </pc:picChg>
        <pc:picChg chg="add mod">
          <ac:chgData name="Миронова Таня" userId="2edabe82d88b6297" providerId="Windows Live" clId="Web-{881B093B-77D4-4398-9A71-919F4FE19ECE}" dt="2022-11-10T12:45:23.669" v="571" actId="14100"/>
          <ac:picMkLst>
            <pc:docMk/>
            <pc:sldMk cId="2762710654" sldId="260"/>
            <ac:picMk id="11" creationId="{712DBBF2-7C8F-24E0-5E5F-3A552E995DF3}"/>
          </ac:picMkLst>
        </pc:picChg>
      </pc:sldChg>
      <pc:sldChg chg="addSp delSp modSp">
        <pc:chgData name="Миронова Таня" userId="2edabe82d88b6297" providerId="Windows Live" clId="Web-{881B093B-77D4-4398-9A71-919F4FE19ECE}" dt="2022-11-10T12:00:48.221" v="223" actId="1076"/>
        <pc:sldMkLst>
          <pc:docMk/>
          <pc:sldMk cId="2108819413" sldId="261"/>
        </pc:sldMkLst>
        <pc:spChg chg="mod">
          <ac:chgData name="Миронова Таня" userId="2edabe82d88b6297" providerId="Windows Live" clId="Web-{881B093B-77D4-4398-9A71-919F4FE19ECE}" dt="2022-11-10T12:00:48.221" v="223" actId="1076"/>
          <ac:spMkLst>
            <pc:docMk/>
            <pc:sldMk cId="2108819413" sldId="261"/>
            <ac:spMk id="2" creationId="{FFCAAA92-6FA7-8C03-A4E7-BF2280510B9B}"/>
          </ac:spMkLst>
        </pc:spChg>
        <pc:spChg chg="mod">
          <ac:chgData name="Миронова Таня" userId="2edabe82d88b6297" providerId="Windows Live" clId="Web-{881B093B-77D4-4398-9A71-919F4FE19ECE}" dt="2022-11-10T12:00:36.986" v="221" actId="1076"/>
          <ac:spMkLst>
            <pc:docMk/>
            <pc:sldMk cId="2108819413" sldId="261"/>
            <ac:spMk id="3" creationId="{1E07EFE3-39C2-E15C-78B8-180A06B1DA10}"/>
          </ac:spMkLst>
        </pc:spChg>
        <pc:spChg chg="add del mod">
          <ac:chgData name="Миронова Таня" userId="2edabe82d88b6297" providerId="Windows Live" clId="Web-{881B093B-77D4-4398-9A71-919F4FE19ECE}" dt="2022-11-10T11:57:13.603" v="178"/>
          <ac:spMkLst>
            <pc:docMk/>
            <pc:sldMk cId="2108819413" sldId="261"/>
            <ac:spMk id="4" creationId="{36BD425A-074B-E767-67E7-72DBAA5ED811}"/>
          </ac:spMkLst>
        </pc:spChg>
        <pc:picChg chg="mod">
          <ac:chgData name="Миронова Таня" userId="2edabe82d88b6297" providerId="Windows Live" clId="Web-{881B093B-77D4-4398-9A71-919F4FE19ECE}" dt="2022-11-10T12:00:11.345" v="218" actId="1076"/>
          <ac:picMkLst>
            <pc:docMk/>
            <pc:sldMk cId="2108819413" sldId="261"/>
            <ac:picMk id="5" creationId="{C7986CF5-4D17-0485-5201-404E0CFD8E99}"/>
          </ac:picMkLst>
        </pc:picChg>
        <pc:picChg chg="mod">
          <ac:chgData name="Миронова Таня" userId="2edabe82d88b6297" providerId="Windows Live" clId="Web-{881B093B-77D4-4398-9A71-919F4FE19ECE}" dt="2022-11-10T12:00:27.642" v="220" actId="14100"/>
          <ac:picMkLst>
            <pc:docMk/>
            <pc:sldMk cId="2108819413" sldId="261"/>
            <ac:picMk id="6" creationId="{310A736A-2171-D100-C037-695FBB5DA0F9}"/>
          </ac:picMkLst>
        </pc:picChg>
      </pc:sldChg>
      <pc:sldChg chg="modSp">
        <pc:chgData name="Миронова Таня" userId="2edabe82d88b6297" providerId="Windows Live" clId="Web-{881B093B-77D4-4398-9A71-919F4FE19ECE}" dt="2022-11-10T12:01:07.691" v="224" actId="20577"/>
        <pc:sldMkLst>
          <pc:docMk/>
          <pc:sldMk cId="1741832352" sldId="262"/>
        </pc:sldMkLst>
        <pc:spChg chg="mod">
          <ac:chgData name="Миронова Таня" userId="2edabe82d88b6297" providerId="Windows Live" clId="Web-{881B093B-77D4-4398-9A71-919F4FE19ECE}" dt="2022-11-10T12:01:07.691" v="224" actId="20577"/>
          <ac:spMkLst>
            <pc:docMk/>
            <pc:sldMk cId="1741832352" sldId="262"/>
            <ac:spMk id="3" creationId="{B1254FCC-D80D-F7AA-E366-543A490C93C6}"/>
          </ac:spMkLst>
        </pc:spChg>
      </pc:sldChg>
      <pc:sldChg chg="new del">
        <pc:chgData name="Миронова Таня" userId="2edabe82d88b6297" providerId="Windows Live" clId="Web-{881B093B-77D4-4398-9A71-919F4FE19ECE}" dt="2022-11-10T11:45:20.310" v="1"/>
        <pc:sldMkLst>
          <pc:docMk/>
          <pc:sldMk cId="1627839515" sldId="263"/>
        </pc:sldMkLst>
      </pc:sldChg>
      <pc:sldChg chg="modSp new">
        <pc:chgData name="Миронова Таня" userId="2edabe82d88b6297" providerId="Windows Live" clId="Web-{881B093B-77D4-4398-9A71-919F4FE19ECE}" dt="2022-11-10T12:58:26.887" v="777" actId="20577"/>
        <pc:sldMkLst>
          <pc:docMk/>
          <pc:sldMk cId="2758579104" sldId="263"/>
        </pc:sldMkLst>
        <pc:spChg chg="mod">
          <ac:chgData name="Миронова Таня" userId="2edabe82d88b6297" providerId="Windows Live" clId="Web-{881B093B-77D4-4398-9A71-919F4FE19ECE}" dt="2022-11-10T12:58:26.887" v="777" actId="20577"/>
          <ac:spMkLst>
            <pc:docMk/>
            <pc:sldMk cId="2758579104" sldId="263"/>
            <ac:spMk id="2" creationId="{F57FBD3D-9283-4FB0-840F-958CF47B94E7}"/>
          </ac:spMkLst>
        </pc:spChg>
        <pc:spChg chg="mod">
          <ac:chgData name="Миронова Таня" userId="2edabe82d88b6297" providerId="Windows Live" clId="Web-{881B093B-77D4-4398-9A71-919F4FE19ECE}" dt="2022-11-10T12:08:17.442" v="332" actId="20577"/>
          <ac:spMkLst>
            <pc:docMk/>
            <pc:sldMk cId="2758579104" sldId="263"/>
            <ac:spMk id="3" creationId="{69F55596-2B1E-AC8D-5C8C-A8345D2FF0FD}"/>
          </ac:spMkLst>
        </pc:spChg>
      </pc:sldChg>
      <pc:sldChg chg="addSp delSp modSp new mod ord modClrScheme chgLayout">
        <pc:chgData name="Миронова Таня" userId="2edabe82d88b6297" providerId="Windows Live" clId="Web-{881B093B-77D4-4398-9A71-919F4FE19ECE}" dt="2022-11-10T12:56:20.319" v="760" actId="14100"/>
        <pc:sldMkLst>
          <pc:docMk/>
          <pc:sldMk cId="2129306603" sldId="264"/>
        </pc:sldMkLst>
        <pc:spChg chg="del">
          <ac:chgData name="Миронова Таня" userId="2edabe82d88b6297" providerId="Windows Live" clId="Web-{881B093B-77D4-4398-9A71-919F4FE19ECE}" dt="2022-11-10T12:12:55.874" v="338"/>
          <ac:spMkLst>
            <pc:docMk/>
            <pc:sldMk cId="2129306603" sldId="264"/>
            <ac:spMk id="2" creationId="{2206B0C4-B93B-E11D-A742-B6DCA8212E12}"/>
          </ac:spMkLst>
        </pc:spChg>
        <pc:spChg chg="del">
          <ac:chgData name="Миронова Таня" userId="2edabe82d88b6297" providerId="Windows Live" clId="Web-{881B093B-77D4-4398-9A71-919F4FE19ECE}" dt="2022-11-10T12:12:37.186" v="334"/>
          <ac:spMkLst>
            <pc:docMk/>
            <pc:sldMk cId="2129306603" sldId="264"/>
            <ac:spMk id="3" creationId="{6A6D3143-F511-3ED9-7D69-4DD81EC3CB1A}"/>
          </ac:spMkLst>
        </pc:spChg>
        <pc:picChg chg="add del mod ord">
          <ac:chgData name="Миронова Таня" userId="2edabe82d88b6297" providerId="Windows Live" clId="Web-{881B093B-77D4-4398-9A71-919F4FE19ECE}" dt="2022-11-10T12:18:03.668" v="370"/>
          <ac:picMkLst>
            <pc:docMk/>
            <pc:sldMk cId="2129306603" sldId="264"/>
            <ac:picMk id="4" creationId="{0AE2E7D7-ACD6-50DF-9997-2D37C5F57DAB}"/>
          </ac:picMkLst>
        </pc:picChg>
        <pc:picChg chg="add mod">
          <ac:chgData name="Миронова Таня" userId="2edabe82d88b6297" providerId="Windows Live" clId="Web-{881B093B-77D4-4398-9A71-919F4FE19ECE}" dt="2022-11-10T12:56:20.319" v="760" actId="14100"/>
          <ac:picMkLst>
            <pc:docMk/>
            <pc:sldMk cId="2129306603" sldId="264"/>
            <ac:picMk id="5" creationId="{C5A55FAC-498A-9138-9A33-F51C83558D3F}"/>
          </ac:picMkLst>
        </pc:picChg>
        <pc:picChg chg="add mod">
          <ac:chgData name="Миронова Таня" userId="2edabe82d88b6297" providerId="Windows Live" clId="Web-{881B093B-77D4-4398-9A71-919F4FE19ECE}" dt="2022-11-10T12:18:20.950" v="377" actId="1076"/>
          <ac:picMkLst>
            <pc:docMk/>
            <pc:sldMk cId="2129306603" sldId="264"/>
            <ac:picMk id="6" creationId="{E2DD04B0-B42A-3A77-1582-97937E874C9A}"/>
          </ac:picMkLst>
        </pc:picChg>
        <pc:picChg chg="add del mod">
          <ac:chgData name="Миронова Таня" userId="2edabe82d88b6297" providerId="Windows Live" clId="Web-{881B093B-77D4-4398-9A71-919F4FE19ECE}" dt="2022-11-10T12:18:06.183" v="371"/>
          <ac:picMkLst>
            <pc:docMk/>
            <pc:sldMk cId="2129306603" sldId="264"/>
            <ac:picMk id="7" creationId="{3ECAAB4D-55FD-F26D-C0DD-A9E7CA2888AB}"/>
          </ac:picMkLst>
        </pc:picChg>
      </pc:sldChg>
      <pc:sldChg chg="addSp modSp new">
        <pc:chgData name="Миронова Таня" userId="2edabe82d88b6297" providerId="Windows Live" clId="Web-{881B093B-77D4-4398-9A71-919F4FE19ECE}" dt="2022-11-10T12:17:56.620" v="369" actId="14100"/>
        <pc:sldMkLst>
          <pc:docMk/>
          <pc:sldMk cId="843556959" sldId="265"/>
        </pc:sldMkLst>
        <pc:picChg chg="add mod">
          <ac:chgData name="Миронова Таня" userId="2edabe82d88b6297" providerId="Windows Live" clId="Web-{881B093B-77D4-4398-9A71-919F4FE19ECE}" dt="2022-11-10T12:17:33.104" v="363" actId="1076"/>
          <ac:picMkLst>
            <pc:docMk/>
            <pc:sldMk cId="843556959" sldId="265"/>
            <ac:picMk id="3" creationId="{4C9D2193-85F7-86B3-D1AB-E6B99DB9A301}"/>
          </ac:picMkLst>
        </pc:picChg>
        <pc:picChg chg="add mod">
          <ac:chgData name="Миронова Таня" userId="2edabe82d88b6297" providerId="Windows Live" clId="Web-{881B093B-77D4-4398-9A71-919F4FE19ECE}" dt="2022-11-10T12:17:56.620" v="369" actId="14100"/>
          <ac:picMkLst>
            <pc:docMk/>
            <pc:sldMk cId="843556959" sldId="265"/>
            <ac:picMk id="5" creationId="{7817667D-5AB2-D1C0-C2CF-A30118AB7372}"/>
          </ac:picMkLst>
        </pc:picChg>
      </pc:sldChg>
      <pc:sldChg chg="addSp modSp new del mod modClrScheme chgLayout">
        <pc:chgData name="Миронова Таня" userId="2edabe82d88b6297" providerId="Windows Live" clId="Web-{881B093B-77D4-4398-9A71-919F4FE19ECE}" dt="2022-11-10T12:24:16.416" v="490"/>
        <pc:sldMkLst>
          <pc:docMk/>
          <pc:sldMk cId="2164909171" sldId="266"/>
        </pc:sldMkLst>
        <pc:spChg chg="add mod">
          <ac:chgData name="Миронова Таня" userId="2edabe82d88b6297" providerId="Windows Live" clId="Web-{881B093B-77D4-4398-9A71-919F4FE19ECE}" dt="2022-11-10T12:22:34.506" v="449" actId="20577"/>
          <ac:spMkLst>
            <pc:docMk/>
            <pc:sldMk cId="2164909171" sldId="266"/>
            <ac:spMk id="2" creationId="{042FBB2A-26AA-44EF-3CE5-4F3489F9BE9A}"/>
          </ac:spMkLst>
        </pc:spChg>
        <pc:spChg chg="add mod">
          <ac:chgData name="Миронова Таня" userId="2edabe82d88b6297" providerId="Windows Live" clId="Web-{881B093B-77D4-4398-9A71-919F4FE19ECE}" dt="2022-11-10T12:23:28.368" v="489" actId="20577"/>
          <ac:spMkLst>
            <pc:docMk/>
            <pc:sldMk cId="2164909171" sldId="266"/>
            <ac:spMk id="3" creationId="{2E740628-ED52-7FE6-6AA7-DD552A37CD27}"/>
          </ac:spMkLst>
        </pc:spChg>
      </pc:sldChg>
      <pc:sldChg chg="addSp delSp modSp new mod modClrScheme chgLayout">
        <pc:chgData name="Миронова Таня" userId="2edabe82d88b6297" providerId="Windows Live" clId="Web-{881B093B-77D4-4398-9A71-919F4FE19ECE}" dt="2022-11-10T12:56:26.741" v="761"/>
        <pc:sldMkLst>
          <pc:docMk/>
          <pc:sldMk cId="3465642630" sldId="266"/>
        </pc:sldMkLst>
        <pc:spChg chg="add mod ord">
          <ac:chgData name="Миронова Таня" userId="2edabe82d88b6297" providerId="Windows Live" clId="Web-{881B093B-77D4-4398-9A71-919F4FE19ECE}" dt="2022-11-10T12:56:26.741" v="761"/>
          <ac:spMkLst>
            <pc:docMk/>
            <pc:sldMk cId="3465642630" sldId="266"/>
            <ac:spMk id="2" creationId="{BF1CE599-86F7-B375-C1EC-7D1EF8D8B8D8}"/>
          </ac:spMkLst>
        </pc:spChg>
        <pc:spChg chg="add del mod ord">
          <ac:chgData name="Миронова Таня" userId="2edabe82d88b6297" providerId="Windows Live" clId="Web-{881B093B-77D4-4398-9A71-919F4FE19ECE}" dt="2022-11-10T12:51:18.651" v="625"/>
          <ac:spMkLst>
            <pc:docMk/>
            <pc:sldMk cId="3465642630" sldId="266"/>
            <ac:spMk id="3" creationId="{1FFCE850-2A05-EB14-9986-D4395271B866}"/>
          </ac:spMkLst>
        </pc:spChg>
        <pc:spChg chg="add del mod ord">
          <ac:chgData name="Миронова Таня" userId="2edabe82d88b6297" providerId="Windows Live" clId="Web-{881B093B-77D4-4398-9A71-919F4FE19ECE}" dt="2022-11-10T12:56:26.741" v="761"/>
          <ac:spMkLst>
            <pc:docMk/>
            <pc:sldMk cId="3465642630" sldId="266"/>
            <ac:spMk id="4" creationId="{53A4ADA2-4237-D918-F6BD-DC5A21109765}"/>
          </ac:spMkLst>
        </pc:spChg>
        <pc:spChg chg="add mod">
          <ac:chgData name="Миронова Таня" userId="2edabe82d88b6297" providerId="Windows Live" clId="Web-{881B093B-77D4-4398-9A71-919F4FE19ECE}" dt="2022-11-10T12:55:09.926" v="748" actId="20577"/>
          <ac:spMkLst>
            <pc:docMk/>
            <pc:sldMk cId="3465642630" sldId="266"/>
            <ac:spMk id="5" creationId="{1CA2A044-DD10-3688-A79E-7F2A2866F74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7116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6768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170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0723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1345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6548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0158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9957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9297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4229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1561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=""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=""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=""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=""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=""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=""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11/12/2022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8557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19" r:id="rId6"/>
    <p:sldLayoutId id="2147483815" r:id="rId7"/>
    <p:sldLayoutId id="2147483816" r:id="rId8"/>
    <p:sldLayoutId id="2147483817" r:id="rId9"/>
    <p:sldLayoutId id="2147483818" r:id="rId10"/>
    <p:sldLayoutId id="214748382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ctangle 172">
            <a:extLst>
              <a:ext uri="{FF2B5EF4-FFF2-40B4-BE49-F238E27FC236}">
                <a16:creationId xmlns="" xmlns:a16="http://schemas.microsoft.com/office/drawing/2014/main" id="{247A131F-D5DE-41A5-B4CF-4F345319B4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1" name="Freeform: Shape 174">
            <a:extLst>
              <a:ext uri="{FF2B5EF4-FFF2-40B4-BE49-F238E27FC236}">
                <a16:creationId xmlns="" xmlns:a16="http://schemas.microsoft.com/office/drawing/2014/main" id="{3AF4666D-BD98-40A5-A75F-478B982010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72" name="Freeform: Shape 176">
            <a:extLst>
              <a:ext uri="{FF2B5EF4-FFF2-40B4-BE49-F238E27FC236}">
                <a16:creationId xmlns="" xmlns:a16="http://schemas.microsoft.com/office/drawing/2014/main" id="{68680585-71F9-4721-A998-4974171D2E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74" name="Freeform: Shape 178">
            <a:extLst>
              <a:ext uri="{FF2B5EF4-FFF2-40B4-BE49-F238E27FC236}">
                <a16:creationId xmlns="" xmlns:a16="http://schemas.microsoft.com/office/drawing/2014/main" id="{12BC95C2-2EEC-4F59-ABA8-660B0D059C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76" name="Graphic 141">
            <a:extLst>
              <a:ext uri="{FF2B5EF4-FFF2-40B4-BE49-F238E27FC236}">
                <a16:creationId xmlns="" xmlns:a16="http://schemas.microsoft.com/office/drawing/2014/main" id="{03E9870D-4BBA-43AF-8D44-BBADF020CF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82" name="Freeform: Shape 181">
              <a:extLst>
                <a:ext uri="{FF2B5EF4-FFF2-40B4-BE49-F238E27FC236}">
                  <a16:creationId xmlns="" xmlns:a16="http://schemas.microsoft.com/office/drawing/2014/main" id="{34BC5055-C77D-43CD-BB1D-A77B6779CD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="" xmlns:a16="http://schemas.microsoft.com/office/drawing/2014/main" id="{DB12D0B8-9385-489A-85AE-3D14AD0BA2F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="" xmlns:a16="http://schemas.microsoft.com/office/drawing/2014/main" id="{D158A14A-147E-4130-A5E2-38FD84B181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="" xmlns:a16="http://schemas.microsoft.com/office/drawing/2014/main" id="{75B8B1EB-5E2B-472C-AE60-2EC5961F16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="" xmlns:a16="http://schemas.microsoft.com/office/drawing/2014/main" id="{B4F5BD77-58D7-4B61-A666-1B4139A63A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="" xmlns:a16="http://schemas.microsoft.com/office/drawing/2014/main" id="{F5CBEC6B-EDB6-40B8-8771-E5AF41B8D69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="" xmlns:a16="http://schemas.microsoft.com/office/drawing/2014/main" id="{91BD0EE8-AA47-4044-9251-9F5A4B82012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8" name="Graphic 157">
            <a:extLst>
              <a:ext uri="{FF2B5EF4-FFF2-40B4-BE49-F238E27FC236}">
                <a16:creationId xmlns="" xmlns:a16="http://schemas.microsoft.com/office/drawing/2014/main" id="{C3279E8D-2BAA-4CB1-834B-09FADD54DE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191" name="Freeform: Shape 190">
              <a:extLst>
                <a:ext uri="{FF2B5EF4-FFF2-40B4-BE49-F238E27FC236}">
                  <a16:creationId xmlns="" xmlns:a16="http://schemas.microsoft.com/office/drawing/2014/main" id="{3456F18E-4F61-486D-9CD6-65B30372C5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="" xmlns:a16="http://schemas.microsoft.com/office/drawing/2014/main" id="{318DDF45-08F0-46B6-A0B7-133735C94F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="" xmlns:a16="http://schemas.microsoft.com/office/drawing/2014/main" id="{B9D0CC0F-710D-43F4-BC86-7637674201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="" xmlns:a16="http://schemas.microsoft.com/office/drawing/2014/main" id="{6FB36AB6-CB81-495A-8A33-C0BCE67D6F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="" xmlns:a16="http://schemas.microsoft.com/office/drawing/2014/main" id="{1993F7E6-ABF6-482D-BEA5-B4E607DDB4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="" xmlns:a16="http://schemas.microsoft.com/office/drawing/2014/main" id="{DCA0B097-C21A-40B4-95E4-2FFA9697F8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="" xmlns:a16="http://schemas.microsoft.com/office/drawing/2014/main" id="{AB2AF0F5-7EAA-4BAB-8DE2-D84E124170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180" name="Rectangle 198">
            <a:extLst>
              <a:ext uri="{FF2B5EF4-FFF2-40B4-BE49-F238E27FC236}">
                <a16:creationId xmlns="" xmlns:a16="http://schemas.microsoft.com/office/drawing/2014/main" id="{F1174801-1395-44C5-9B00-CCAC45C056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89" name="Rectangle 200">
            <a:extLst>
              <a:ext uri="{FF2B5EF4-FFF2-40B4-BE49-F238E27FC236}">
                <a16:creationId xmlns="" xmlns:a16="http://schemas.microsoft.com/office/drawing/2014/main" id="{996DFAFB-BCE1-4BEC-82FB-D574234DEF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98" name="Top Left">
            <a:extLst>
              <a:ext uri="{FF2B5EF4-FFF2-40B4-BE49-F238E27FC236}">
                <a16:creationId xmlns="" xmlns:a16="http://schemas.microsoft.com/office/drawing/2014/main" id="{F478807D-D964-4FD1-ADDC-13ADCA84C7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204" name="Freeform: Shape 203">
              <a:extLst>
                <a:ext uri="{FF2B5EF4-FFF2-40B4-BE49-F238E27FC236}">
                  <a16:creationId xmlns="" xmlns:a16="http://schemas.microsoft.com/office/drawing/2014/main" id="{9A9B974A-6D46-4B1E-A578-7FC950F65A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="" xmlns:a16="http://schemas.microsoft.com/office/drawing/2014/main" id="{B94ECBDD-53F1-4E3E-935F-AE2F925E5A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="" xmlns:a16="http://schemas.microsoft.com/office/drawing/2014/main" id="{BB0065AE-42FD-4390-B77A-10CD9C6354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="" xmlns:a16="http://schemas.microsoft.com/office/drawing/2014/main" id="{2FC1DC9F-A018-40A6-83A2-4E44030684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="" xmlns:a16="http://schemas.microsoft.com/office/drawing/2014/main" id="{E18F5621-44C3-495A-BFC4-4C0B2D7A4F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="" xmlns:a16="http://schemas.microsoft.com/office/drawing/2014/main" id="{9369DA58-91BE-4846-85BC-48899AC96A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="" xmlns:a16="http://schemas.microsoft.com/office/drawing/2014/main" id="{B9CE5473-6DF1-4C49-A489-8DA8871CA7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="" xmlns:a16="http://schemas.microsoft.com/office/drawing/2014/main" id="{35EC2B31-6A44-41AE-822B-8B6D7479FFC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0" name="Bottom Right">
            <a:extLst>
              <a:ext uri="{FF2B5EF4-FFF2-40B4-BE49-F238E27FC236}">
                <a16:creationId xmlns="" xmlns:a16="http://schemas.microsoft.com/office/drawing/2014/main" id="{8BAEE281-C3DD-4DC6-AFC2-A745325191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214" name="Freeform: Shape 213">
              <a:extLst>
                <a:ext uri="{FF2B5EF4-FFF2-40B4-BE49-F238E27FC236}">
                  <a16:creationId xmlns="" xmlns:a16="http://schemas.microsoft.com/office/drawing/2014/main" id="{2A5FE8B5-509D-4E81-ADDD-4B7A6A5196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215" name="Graphic 157">
              <a:extLst>
                <a:ext uri="{FF2B5EF4-FFF2-40B4-BE49-F238E27FC236}">
                  <a16:creationId xmlns="" xmlns:a16="http://schemas.microsoft.com/office/drawing/2014/main" id="{F44E233E-3672-4EB8-9A91-E597F4A673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17" name="Freeform: Shape 216">
                <a:extLst>
                  <a:ext uri="{FF2B5EF4-FFF2-40B4-BE49-F238E27FC236}">
                    <a16:creationId xmlns="" xmlns:a16="http://schemas.microsoft.com/office/drawing/2014/main" id="{9B21D5AE-5F1F-4C73-AB13-B0035B16299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="" xmlns:a16="http://schemas.microsoft.com/office/drawing/2014/main" id="{E0EBFFB2-FF52-4A4B-86C5-D2093976849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="" xmlns:a16="http://schemas.microsoft.com/office/drawing/2014/main" id="{53759ABD-0D5D-4A90-9296-913955218157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="" xmlns:a16="http://schemas.microsoft.com/office/drawing/2014/main" id="{195C28B4-CC6B-4089-9E74-93049FAFDA6F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="" xmlns:a16="http://schemas.microsoft.com/office/drawing/2014/main" id="{E065796C-5CD6-4C94-88E7-697C9317464B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="" xmlns:a16="http://schemas.microsoft.com/office/drawing/2014/main" id="{F6696015-E662-4352-A76F-D018CD1B7153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="" xmlns:a16="http://schemas.microsoft.com/office/drawing/2014/main" id="{2A68CB33-E73E-4301-98E6-20EAD6BAA33E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=""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16" name="Freeform: Shape 215">
              <a:extLst>
                <a:ext uri="{FF2B5EF4-FFF2-40B4-BE49-F238E27FC236}">
                  <a16:creationId xmlns="" xmlns:a16="http://schemas.microsoft.com/office/drawing/2014/main" id="{8F84B74D-C5F9-4AB3-9260-852E90E668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41099" y="588026"/>
            <a:ext cx="10369365" cy="46126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sz="5400" b="1" kern="1200" dirty="0" smtClean="0">
                <a:solidFill>
                  <a:schemeClr val="accent3"/>
                </a:solidFill>
                <a:latin typeface="Century Gothic"/>
              </a:rPr>
              <a:t>УЧЕНИЧЕСКИЙ  СОВЕТ</a:t>
            </a:r>
            <a:r>
              <a:rPr lang="en-US" sz="5400" b="1" kern="1200" dirty="0">
                <a:solidFill>
                  <a:schemeClr val="accent3"/>
                </a:solidFill>
                <a:latin typeface="Century Gothic"/>
              </a:rPr>
              <a:t/>
            </a:r>
            <a:br>
              <a:rPr lang="en-US" sz="5400" b="1" kern="1200" dirty="0">
                <a:solidFill>
                  <a:schemeClr val="accent3"/>
                </a:solidFill>
                <a:latin typeface="Century Gothic"/>
              </a:rPr>
            </a:br>
            <a:r>
              <a:rPr lang="en-US" sz="5400" b="1" kern="1200" dirty="0">
                <a:solidFill>
                  <a:schemeClr val="accent3"/>
                </a:solidFill>
                <a:latin typeface="Century Gothic"/>
              </a:rPr>
              <a:t> </a:t>
            </a:r>
            <a:r>
              <a:rPr lang="en-US" sz="5400" b="1" kern="1200" dirty="0" err="1" smtClean="0">
                <a:solidFill>
                  <a:schemeClr val="accent3"/>
                </a:solidFill>
                <a:latin typeface="Century Gothic"/>
              </a:rPr>
              <a:t>Лице</a:t>
            </a:r>
            <a:r>
              <a:rPr lang="ru-RU" sz="5400" b="1" kern="1200" dirty="0" err="1" smtClean="0">
                <a:solidFill>
                  <a:schemeClr val="accent3"/>
                </a:solidFill>
                <a:latin typeface="Century Gothic"/>
              </a:rPr>
              <a:t>й</a:t>
            </a:r>
            <a:r>
              <a:rPr lang="en-US" sz="5400" b="1" kern="1200" dirty="0" smtClean="0">
                <a:solidFill>
                  <a:schemeClr val="accent3"/>
                </a:solidFill>
                <a:latin typeface="Century Gothic"/>
              </a:rPr>
              <a:t> </a:t>
            </a:r>
            <a:r>
              <a:rPr lang="en-US" sz="5400" b="1" kern="1200" dirty="0" err="1" smtClean="0">
                <a:solidFill>
                  <a:schemeClr val="accent3"/>
                </a:solidFill>
                <a:latin typeface="Century Gothic"/>
              </a:rPr>
              <a:t>Классическ</a:t>
            </a:r>
            <a:r>
              <a:rPr lang="ru-RU" sz="5400" b="1" kern="1200" dirty="0" err="1" smtClean="0">
                <a:solidFill>
                  <a:schemeClr val="accent3"/>
                </a:solidFill>
                <a:latin typeface="Century Gothic"/>
              </a:rPr>
              <a:t>ий</a:t>
            </a:r>
            <a:r>
              <a:rPr lang="ru-RU" sz="5400" b="1" kern="1200" dirty="0" smtClean="0">
                <a:solidFill>
                  <a:schemeClr val="accent3"/>
                </a:solidFill>
                <a:latin typeface="Century Gothic"/>
              </a:rPr>
              <a:t/>
            </a:r>
            <a:br>
              <a:rPr lang="ru-RU" sz="5400" b="1" kern="1200" dirty="0" smtClean="0">
                <a:solidFill>
                  <a:schemeClr val="accent3"/>
                </a:solidFill>
                <a:latin typeface="Century Gothic"/>
              </a:rPr>
            </a:br>
            <a:r>
              <a:rPr lang="ru-RU" sz="5400" b="1" dirty="0" smtClean="0">
                <a:solidFill>
                  <a:schemeClr val="accent3"/>
                </a:solidFill>
                <a:latin typeface="Century Gothic"/>
              </a:rPr>
              <a:t>г.о.Самара</a:t>
            </a:r>
            <a:endParaRPr lang="en-US" sz="5400" b="1" kern="1200" dirty="0">
              <a:solidFill>
                <a:schemeClr val="accent3"/>
              </a:solidFill>
              <a:latin typeface="Century Gothic"/>
            </a:endParaRPr>
          </a:p>
        </p:txBody>
      </p:sp>
      <p:grpSp>
        <p:nvGrpSpPr>
          <p:cNvPr id="202" name="Cross">
            <a:extLst>
              <a:ext uri="{FF2B5EF4-FFF2-40B4-BE49-F238E27FC236}">
                <a16:creationId xmlns="" xmlns:a16="http://schemas.microsoft.com/office/drawing/2014/main" id="{5C0E6139-8A19-4905-87E2-E547D7B7F1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6023216" y="3924272"/>
            <a:ext cx="118872" cy="118872"/>
            <a:chOff x="1175347" y="3733800"/>
            <a:chExt cx="118872" cy="118872"/>
          </a:xfrm>
        </p:grpSpPr>
        <p:cxnSp>
          <p:nvCxnSpPr>
            <p:cNvPr id="226" name="Straight Connector 225">
              <a:extLst>
                <a:ext uri="{FF2B5EF4-FFF2-40B4-BE49-F238E27FC236}">
                  <a16:creationId xmlns="" xmlns:a16="http://schemas.microsoft.com/office/drawing/2014/main" id="{BC05FFBD-B86A-4BD3-A147-FA95CE03CF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7" name="Straight Connector 226">
              <a:extLst>
                <a:ext uri="{FF2B5EF4-FFF2-40B4-BE49-F238E27FC236}">
                  <a16:creationId xmlns="" xmlns:a16="http://schemas.microsoft.com/office/drawing/2014/main" id="{EB69F8B1-78FB-4562-8A0D-8D29636755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5715000" y="666750"/>
            <a:ext cx="6153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М.И. Рожков «Развитие самоуправления в детских коллективах»</a:t>
            </a:r>
          </a:p>
        </p:txBody>
      </p:sp>
    </p:spTree>
    <p:extLst>
      <p:ext uri="{BB962C8B-B14F-4D97-AF65-F5344CB8AC3E}">
        <p14:creationId xmlns="" xmlns:p14="http://schemas.microsoft.com/office/powerpoint/2010/main" val="135165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 descr="Изображение выглядит как текст, человек, внутренн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7817667D-5AB2-D1C0-C2CF-A30118AB737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94076" y="513219"/>
            <a:ext cx="4782668" cy="583156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28700" y="1847850"/>
            <a:ext cx="51625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Организаторы выдали участникам сертификаты и подарили нашему лицею настольную игру </a:t>
            </a:r>
            <a:r>
              <a:rPr lang="ru-RU" sz="3200" dirty="0" smtClean="0">
                <a:solidFill>
                  <a:schemeClr val="tx2"/>
                </a:solidFill>
                <a:latin typeface="Century Gothic"/>
                <a:ea typeface="+mn-lt"/>
                <a:cs typeface="+mn-lt"/>
              </a:rPr>
              <a:t>"</a:t>
            </a:r>
            <a:r>
              <a:rPr lang="ru-RU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Монополия</a:t>
            </a:r>
            <a:r>
              <a:rPr lang="ru-RU" sz="3200" dirty="0" smtClean="0">
                <a:solidFill>
                  <a:schemeClr val="tx2"/>
                </a:solidFill>
                <a:latin typeface="Century Gothic"/>
                <a:ea typeface="+mn-lt"/>
                <a:cs typeface="+mn-lt"/>
              </a:rPr>
              <a:t>".</a:t>
            </a:r>
            <a:endParaRPr lang="ru-RU" sz="3200" dirty="0">
              <a:solidFill>
                <a:schemeClr val="tx2"/>
              </a:solidFill>
              <a:latin typeface="Century Gothic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355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Изображение выглядит как текст, человек, в позе, стоит&#10;&#10;Автоматически созданное описание">
            <a:extLst>
              <a:ext uri="{FF2B5EF4-FFF2-40B4-BE49-F238E27FC236}">
                <a16:creationId xmlns="" xmlns:a16="http://schemas.microsoft.com/office/drawing/2014/main" id="{C5A55FAC-498A-9138-9A33-F51C83558D3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8674" y="607280"/>
            <a:ext cx="4816287" cy="57868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600701" y="2324100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Century Gothic"/>
                <a:cs typeface="Arial"/>
              </a:rPr>
              <a:t>Спасибо за внимание!</a:t>
            </a:r>
            <a:endParaRPr lang="ru-RU" sz="4000" dirty="0">
              <a:latin typeface="Century Gothic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9306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5B3A4F3-0A5A-386A-88A8-4C6B3038A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175"/>
            <a:ext cx="10515600" cy="1325563"/>
          </a:xfrm>
        </p:spPr>
        <p:txBody>
          <a:bodyPr anchor="b"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3"/>
                </a:solidFill>
                <a:latin typeface="Century Gothic"/>
              </a:rPr>
              <a:t>Ученический  совет лицея действует на основании положения </a:t>
            </a:r>
            <a:br>
              <a:rPr lang="ru-RU" sz="3600" b="1" dirty="0" smtClean="0">
                <a:solidFill>
                  <a:schemeClr val="accent3"/>
                </a:solidFill>
                <a:latin typeface="Century Gothic"/>
              </a:rPr>
            </a:br>
            <a:r>
              <a:rPr lang="ru-RU" sz="3600" b="1" dirty="0" smtClean="0">
                <a:solidFill>
                  <a:schemeClr val="accent3"/>
                </a:solidFill>
                <a:latin typeface="Century Gothic"/>
              </a:rPr>
              <a:t>о Самоуправлении ученического коллектива МБОУ Лицей Классический:</a:t>
            </a:r>
            <a:endParaRPr lang="ru-RU" b="1" dirty="0">
              <a:solidFill>
                <a:schemeClr val="accent3"/>
              </a:solidFill>
            </a:endParaRPr>
          </a:p>
        </p:txBody>
      </p:sp>
      <p:pic>
        <p:nvPicPr>
          <p:cNvPr id="1026" name="Picture 2" descr="C:\Users\Ольга\Desktop\Положе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4691" y="2247900"/>
            <a:ext cx="6284409" cy="43304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5109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82300" cy="1325563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В  Ученический Совет Лицея входят по 2 учащихся 5-11-х классов. Лицеисты выбирают по желанию рабочий сектор.. Во главе Совета Лицея - председатель. Рабочие секторы: - Учебный - Культурно-массовый - Спортивно-оздоровительный – Редколлегия или Пресс-центр</a:t>
            </a:r>
            <a:endParaRPr lang="ru-RU" sz="2400" dirty="0"/>
          </a:p>
        </p:txBody>
      </p:sp>
      <p:pic>
        <p:nvPicPr>
          <p:cNvPr id="1026" name="Picture 2" descr="C:\Users\Елена Валентиновна\Desktop\Воспитательная работа 2022-2023\САМОУПРАВЛЕНИЕ\Состав и структура Совета Старшеклассников 2020-2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2076450"/>
            <a:ext cx="7823200" cy="4400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5109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4635E9E-41B7-DD89-F303-CFFBD7AD88A2}"/>
              </a:ext>
            </a:extLst>
          </p:cNvPr>
          <p:cNvSpPr txBox="1"/>
          <p:nvPr/>
        </p:nvSpPr>
        <p:spPr>
          <a:xfrm>
            <a:off x="5785036" y="2703419"/>
            <a:ext cx="180975" cy="3619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9C59228D-7BB0-3F89-4063-99925BA21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950" y="1317625"/>
            <a:ext cx="10515600" cy="3749675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Для оперативного руководства деятельностью каждого сектора, из числа его членов избирается заместитель председателя, который отвечает за работу данного сектора. </a:t>
            </a:r>
            <a:br>
              <a:rPr lang="ru-RU" sz="3200" dirty="0" smtClean="0"/>
            </a:br>
            <a:r>
              <a:rPr lang="ru-RU" sz="3200" dirty="0" smtClean="0"/>
              <a:t>Каждый сектор Ученического Совета имеет право просить администрацию лицея о назначении ему куратора из числа работников лицея. </a:t>
            </a:r>
            <a:br>
              <a:rPr lang="ru-RU" sz="3200" dirty="0" smtClean="0"/>
            </a:br>
            <a:r>
              <a:rPr lang="ru-RU" sz="3200" dirty="0" smtClean="0"/>
              <a:t>Заместитель директора лицея является членом Совета Лицея с правом совещательного голоса.</a:t>
            </a:r>
            <a:endParaRPr lang="ru-RU" sz="3200" dirty="0">
              <a:solidFill>
                <a:schemeClr val="accent3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156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4635E9E-41B7-DD89-F303-CFFBD7AD88A2}"/>
              </a:ext>
            </a:extLst>
          </p:cNvPr>
          <p:cNvSpPr txBox="1"/>
          <p:nvPr/>
        </p:nvSpPr>
        <p:spPr>
          <a:xfrm>
            <a:off x="5785036" y="2703419"/>
            <a:ext cx="180975" cy="3619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9C59228D-7BB0-3F89-4063-99925BA21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228601"/>
            <a:ext cx="11696700" cy="6134099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                                       Учебный сектор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                </a:t>
            </a:r>
            <a:r>
              <a:rPr lang="ru-RU" sz="2800" dirty="0" smtClean="0"/>
              <a:t> планирует свою работу по созданию условий </a:t>
            </a:r>
            <a:br>
              <a:rPr lang="ru-RU" sz="2800" dirty="0" smtClean="0"/>
            </a:br>
            <a:r>
              <a:rPr lang="ru-RU" sz="2800" dirty="0" smtClean="0"/>
              <a:t>                             успешного освоения учебных программ;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             контролирует успеваемость и посещаемость;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                          </a:t>
            </a:r>
            <a:br>
              <a:rPr lang="ru-RU" sz="2800" dirty="0" smtClean="0"/>
            </a:br>
            <a:r>
              <a:rPr lang="ru-RU" sz="2800" dirty="0" smtClean="0"/>
              <a:t>                                                  проводит работу по укреплению дисциплины, </a:t>
            </a:r>
            <a:br>
              <a:rPr lang="ru-RU" sz="2800" dirty="0" smtClean="0"/>
            </a:br>
            <a:r>
              <a:rPr lang="ru-RU" sz="2800" dirty="0" smtClean="0"/>
              <a:t>                                                  созданию рабочей атмосферы в классах, </a:t>
            </a:r>
            <a:br>
              <a:rPr lang="ru-RU" sz="2800" dirty="0" smtClean="0"/>
            </a:br>
            <a:r>
              <a:rPr lang="ru-RU" sz="2800" dirty="0" smtClean="0"/>
              <a:t>                                                  искоренению прогулов и опозданий;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                                          оказывает помощь неуспевающим </a:t>
            </a:r>
            <a:br>
              <a:rPr lang="ru-RU" sz="2800" dirty="0" smtClean="0"/>
            </a:br>
            <a:r>
              <a:rPr lang="ru-RU" sz="2800" dirty="0" smtClean="0"/>
              <a:t>                                                  учащимся   в освоении программ  </a:t>
            </a:r>
            <a:endParaRPr lang="ru-RU" sz="3200" b="1" dirty="0">
              <a:solidFill>
                <a:schemeClr val="accent3"/>
              </a:solidFill>
              <a:latin typeface="Century Gothic"/>
            </a:endParaRPr>
          </a:p>
        </p:txBody>
      </p:sp>
      <p:pic>
        <p:nvPicPr>
          <p:cNvPr id="4" name="Рисунок 5" descr="Изображение выглядит как внутренний, стол, человек, п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9E8A5861-7F6A-678F-68DD-34C45B88CB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60000"/>
            <a:lum bright="-10000" contrast="20000"/>
          </a:blip>
          <a:srcRect l="21996" r="11334" b="-2"/>
          <a:stretch/>
        </p:blipFill>
        <p:spPr>
          <a:xfrm>
            <a:off x="642416" y="3049375"/>
            <a:ext cx="3072333" cy="3456279"/>
          </a:xfrm>
          <a:prstGeom prst="rect">
            <a:avLst/>
          </a:prstGeom>
        </p:spPr>
      </p:pic>
      <p:pic>
        <p:nvPicPr>
          <p:cNvPr id="6" name="Рисунок 4" descr="Изображение выглядит как текст, стол, внутренний, п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42E2757C-6CF8-08CE-7C6E-9FD2C2CDD2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60000"/>
            <a:lum bright="-10000" contrast="30000"/>
          </a:blip>
          <a:srcRect l="21012" r="12318" b="-2"/>
          <a:stretch/>
        </p:blipFill>
        <p:spPr>
          <a:xfrm>
            <a:off x="9029700" y="296391"/>
            <a:ext cx="2933700" cy="33003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156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9C59228D-7BB0-3F89-4063-99925BA21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323850"/>
            <a:ext cx="11696700" cy="70104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                             Культурно-массовый сектор</a:t>
            </a:r>
            <a:br>
              <a:rPr lang="ru-RU" sz="3200" b="1" dirty="0" smtClean="0"/>
            </a:br>
            <a:r>
              <a:rPr lang="ru-RU" sz="3200" b="1" dirty="0" smtClean="0"/>
              <a:t> </a:t>
            </a:r>
            <a:r>
              <a:rPr lang="ru-RU" sz="2700" dirty="0" smtClean="0"/>
              <a:t>организует подготовку и проведение в лицее праздников, </a:t>
            </a:r>
            <a:br>
              <a:rPr lang="ru-RU" sz="2700" dirty="0" smtClean="0"/>
            </a:br>
            <a:r>
              <a:rPr lang="ru-RU" sz="2700" dirty="0" smtClean="0"/>
              <a:t>концертов, конкурсов, дискотек и других мероприятий; 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планирует свою работу по созданию условий для </a:t>
            </a:r>
            <a:br>
              <a:rPr lang="ru-RU" sz="2700" dirty="0" smtClean="0"/>
            </a:br>
            <a:r>
              <a:rPr lang="ru-RU" sz="2700" dirty="0" smtClean="0"/>
              <a:t>успешного проведения культурно- массовых мероприятий </a:t>
            </a:r>
            <a:br>
              <a:rPr lang="ru-RU" sz="2700" dirty="0" smtClean="0"/>
            </a:br>
            <a:r>
              <a:rPr lang="ru-RU" sz="2700" dirty="0" smtClean="0"/>
              <a:t>и коллективных творческих дел в лицее; 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                                 </a:t>
            </a:r>
            <a:br>
              <a:rPr lang="ru-RU" sz="2700" dirty="0" smtClean="0"/>
            </a:br>
            <a:r>
              <a:rPr lang="ru-RU" sz="2700" dirty="0" smtClean="0"/>
              <a:t>                                  отвечает за звуковое, техническое </a:t>
            </a:r>
            <a:br>
              <a:rPr lang="ru-RU" sz="2700" dirty="0" smtClean="0"/>
            </a:br>
            <a:r>
              <a:rPr lang="ru-RU" sz="2700" dirty="0" smtClean="0"/>
              <a:t>                                  оформление культурно-массовых мероприятий; </a:t>
            </a:r>
            <a:br>
              <a:rPr lang="ru-RU" sz="2700" dirty="0" smtClean="0"/>
            </a:br>
            <a:r>
              <a:rPr lang="ru-RU" sz="2700" dirty="0" smtClean="0"/>
              <a:t>                  </a:t>
            </a:r>
            <a:br>
              <a:rPr lang="ru-RU" sz="2700" dirty="0" smtClean="0"/>
            </a:br>
            <a:r>
              <a:rPr lang="ru-RU" sz="2700" dirty="0" smtClean="0"/>
              <a:t>                                  председатель сектора по приглашению администрации                             </a:t>
            </a:r>
            <a:br>
              <a:rPr lang="ru-RU" sz="2700" dirty="0" smtClean="0"/>
            </a:br>
            <a:r>
              <a:rPr lang="ru-RU" sz="2700" dirty="0" smtClean="0"/>
              <a:t>                                  участвует в обсуждениях вопросов, связанных с культурно-  </a:t>
            </a:r>
            <a:br>
              <a:rPr lang="ru-RU" sz="2700" dirty="0" smtClean="0"/>
            </a:br>
            <a:r>
              <a:rPr lang="ru-RU" sz="2700" dirty="0" smtClean="0"/>
              <a:t>                                  массовой деятельностью учащихся лицея, вносит         </a:t>
            </a:r>
            <a:br>
              <a:rPr lang="ru-RU" sz="2700" dirty="0" smtClean="0"/>
            </a:br>
            <a:r>
              <a:rPr lang="ru-RU" sz="2700" dirty="0" smtClean="0"/>
              <a:t>                                  предложения сектора по совершенствованию организации </a:t>
            </a:r>
            <a:br>
              <a:rPr lang="ru-RU" sz="2700" dirty="0" smtClean="0"/>
            </a:br>
            <a:r>
              <a:rPr lang="ru-RU" sz="2700" dirty="0" smtClean="0"/>
              <a:t>                                  культурного досуга учащихся в лицее.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>
              <a:solidFill>
                <a:schemeClr val="accent3"/>
              </a:solidFill>
              <a:latin typeface="Century Gothic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4635E9E-41B7-DD89-F303-CFFBD7AD88A2}"/>
              </a:ext>
            </a:extLst>
          </p:cNvPr>
          <p:cNvSpPr txBox="1"/>
          <p:nvPr/>
        </p:nvSpPr>
        <p:spPr>
          <a:xfrm>
            <a:off x="5785036" y="2703419"/>
            <a:ext cx="180975" cy="3619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ru-RU"/>
          </a:p>
        </p:txBody>
      </p:sp>
      <p:pic>
        <p:nvPicPr>
          <p:cNvPr id="7" name="Рисунок 6" descr="Изображение выглядит как дерево, внешний, человек, стоит&#10;&#10;Автоматически созданное описание">
            <a:extLst>
              <a:ext uri="{FF2B5EF4-FFF2-40B4-BE49-F238E27FC236}">
                <a16:creationId xmlns="" xmlns:a16="http://schemas.microsoft.com/office/drawing/2014/main" id="{310A736A-2171-D100-C037-695FBB5DA0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6670" r="16670"/>
          <a:stretch/>
        </p:blipFill>
        <p:spPr>
          <a:xfrm>
            <a:off x="446141" y="3542436"/>
            <a:ext cx="2620910" cy="2953613"/>
          </a:xfrm>
          <a:prstGeom prst="rect">
            <a:avLst/>
          </a:prstGeom>
        </p:spPr>
      </p:pic>
      <p:pic>
        <p:nvPicPr>
          <p:cNvPr id="2050" name="Picture 2" descr="D:\МЕРОПРИЯТИЯ\ОЛЬГА\ПОСЛЕДНИЙ ЗВОНОК\2020 ПОСЛЕДНИЙ ЗВОНОК  подготовка\Фото для ролика (1)\Фото для ролика\общ\11кл\S2X4FC38Mzk.jpg"/>
          <p:cNvPicPr>
            <a:picLocks noChangeAspect="1" noChangeArrowheads="1"/>
          </p:cNvPicPr>
          <p:nvPr/>
        </p:nvPicPr>
        <p:blipFill>
          <a:blip r:embed="rId3" cstate="print"/>
          <a:srcRect l="10287" r="21655"/>
          <a:stretch>
            <a:fillRect/>
          </a:stretch>
        </p:blipFill>
        <p:spPr bwMode="auto">
          <a:xfrm>
            <a:off x="8757326" y="323850"/>
            <a:ext cx="3015574" cy="2952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9156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9C59228D-7BB0-3F89-4063-99925BA21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0"/>
            <a:ext cx="11696700" cy="802005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                                     Пресс-центр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          </a:t>
            </a:r>
            <a:r>
              <a:rPr lang="ru-RU" sz="2400" dirty="0" smtClean="0"/>
              <a:t>организует информационное обеспечение </a:t>
            </a:r>
            <a:br>
              <a:rPr lang="ru-RU" sz="2400" dirty="0" smtClean="0"/>
            </a:br>
            <a:r>
              <a:rPr lang="ru-RU" sz="2400" dirty="0" smtClean="0"/>
              <a:t>                  коллектива лицея по всем вопросам его </a:t>
            </a:r>
            <a:br>
              <a:rPr lang="ru-RU" sz="2400" dirty="0" smtClean="0"/>
            </a:br>
            <a:r>
              <a:rPr lang="ru-RU" sz="2400" dirty="0" smtClean="0"/>
              <a:t>жизнедеятельности через издание стенной, радио-, </a:t>
            </a:r>
            <a:br>
              <a:rPr lang="ru-RU" sz="2400" dirty="0" smtClean="0"/>
            </a:br>
            <a:r>
              <a:rPr lang="ru-RU" sz="2400" dirty="0" smtClean="0"/>
              <a:t>компьютерной газет;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планирует свою работу по организации </a:t>
            </a:r>
            <a:br>
              <a:rPr lang="ru-RU" sz="2400" dirty="0" smtClean="0"/>
            </a:br>
            <a:r>
              <a:rPr lang="ru-RU" sz="2400" dirty="0" smtClean="0"/>
              <a:t>                                         информационного обеспечения коллектива лицея;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                                   председатель сектора по приглашению  </a:t>
            </a:r>
            <a:br>
              <a:rPr lang="ru-RU" sz="2400" dirty="0" smtClean="0"/>
            </a:br>
            <a:r>
              <a:rPr lang="ru-RU" sz="2400" dirty="0" smtClean="0"/>
              <a:t>                                         администрации участвует в обсуждениях </a:t>
            </a:r>
            <a:br>
              <a:rPr lang="ru-RU" sz="2400" dirty="0" smtClean="0"/>
            </a:br>
            <a:r>
              <a:rPr lang="ru-RU" sz="2400" dirty="0" smtClean="0"/>
              <a:t>                                         вопросов, связанных с организацией </a:t>
            </a:r>
            <a:br>
              <a:rPr lang="ru-RU" sz="2400" dirty="0" smtClean="0"/>
            </a:br>
            <a:r>
              <a:rPr lang="ru-RU" sz="2400" dirty="0" smtClean="0"/>
              <a:t>                                         информационного обеспечения </a:t>
            </a:r>
            <a:br>
              <a:rPr lang="ru-RU" sz="2400" dirty="0" smtClean="0"/>
            </a:br>
            <a:r>
              <a:rPr lang="ru-RU" sz="2400" dirty="0" smtClean="0"/>
              <a:t>                                        жизнедеятельности коллектива лицея.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>
              <a:solidFill>
                <a:schemeClr val="accent3"/>
              </a:solidFill>
              <a:latin typeface="Century Gothic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4635E9E-41B7-DD89-F303-CFFBD7AD88A2}"/>
              </a:ext>
            </a:extLst>
          </p:cNvPr>
          <p:cNvSpPr txBox="1"/>
          <p:nvPr/>
        </p:nvSpPr>
        <p:spPr>
          <a:xfrm>
            <a:off x="5785036" y="2703419"/>
            <a:ext cx="180975" cy="3619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ru-RU"/>
          </a:p>
        </p:txBody>
      </p:sp>
      <p:pic>
        <p:nvPicPr>
          <p:cNvPr id="8" name="Рисунок 11" descr="Изображение выглядит как текст, другой, несколько&#10;&#10;Автоматически созданное описание">
            <a:extLst>
              <a:ext uri="{FF2B5EF4-FFF2-40B4-BE49-F238E27FC236}">
                <a16:creationId xmlns="" xmlns:a16="http://schemas.microsoft.com/office/drawing/2014/main" id="{712DBBF2-7C8F-24E0-5E5F-3A552E995DF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102376"/>
            <a:ext cx="2895600" cy="2476330"/>
          </a:xfrm>
          <a:prstGeom prst="rect">
            <a:avLst/>
          </a:prstGeom>
        </p:spPr>
      </p:pic>
      <p:pic>
        <p:nvPicPr>
          <p:cNvPr id="3075" name="Picture 3" descr="C:\Users\Ольга\Desktop\скри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7152" y="514350"/>
            <a:ext cx="3873848" cy="3086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9156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9C59228D-7BB0-3F89-4063-99925BA21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0"/>
            <a:ext cx="11696700" cy="802005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          Спортивно-оздоровительный сектор 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 </a:t>
            </a:r>
            <a:r>
              <a:rPr lang="ru-RU" sz="2700" dirty="0" smtClean="0"/>
              <a:t>организует спортивно-оздоровительную </a:t>
            </a:r>
            <a:br>
              <a:rPr lang="ru-RU" sz="2700" dirty="0" smtClean="0"/>
            </a:br>
            <a:r>
              <a:rPr lang="ru-RU" sz="2700" dirty="0" smtClean="0"/>
              <a:t>деятельность учащихся в лицее; 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планирует свою работу по формированию </a:t>
            </a:r>
            <a:br>
              <a:rPr lang="ru-RU" sz="2700" dirty="0" smtClean="0"/>
            </a:br>
            <a:r>
              <a:rPr lang="ru-RU" sz="2700" dirty="0" smtClean="0"/>
              <a:t>здорового образа жизни учащихся лицея и </a:t>
            </a:r>
            <a:br>
              <a:rPr lang="ru-RU" sz="2700" dirty="0" smtClean="0"/>
            </a:br>
            <a:r>
              <a:rPr lang="ru-RU" sz="2700" dirty="0" smtClean="0"/>
              <a:t>                                          их спортивно-оздоровительную деятельность; 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                                   организует проведение Дней здоровья,; 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                                   совместно с работниками лицея организует проведение </a:t>
            </a:r>
            <a:br>
              <a:rPr lang="ru-RU" sz="2700" dirty="0" smtClean="0"/>
            </a:br>
            <a:r>
              <a:rPr lang="ru-RU" sz="2700" dirty="0" smtClean="0"/>
              <a:t>                                   спортивных соревнований, олимпиад, турниров и др.; 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                                  в целях профилактики вредных привычек проводит </a:t>
            </a:r>
            <a:br>
              <a:rPr lang="ru-RU" sz="2700" dirty="0" smtClean="0"/>
            </a:br>
            <a:r>
              <a:rPr lang="ru-RU" sz="2700" dirty="0" smtClean="0"/>
              <a:t>                                  социологические опросы учащихся и делает результаты   </a:t>
            </a:r>
            <a:br>
              <a:rPr lang="ru-RU" sz="2700" dirty="0" smtClean="0"/>
            </a:br>
            <a:r>
              <a:rPr lang="ru-RU" sz="2700" dirty="0" smtClean="0"/>
              <a:t>                                  </a:t>
            </a:r>
            <a:r>
              <a:rPr lang="ru-RU" sz="2700" dirty="0" smtClean="0"/>
              <a:t>опроса достоянием гласности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>
              <a:solidFill>
                <a:schemeClr val="accent3"/>
              </a:solidFill>
              <a:latin typeface="Century Gothic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4635E9E-41B7-DD89-F303-CFFBD7AD88A2}"/>
              </a:ext>
            </a:extLst>
          </p:cNvPr>
          <p:cNvSpPr txBox="1"/>
          <p:nvPr/>
        </p:nvSpPr>
        <p:spPr>
          <a:xfrm>
            <a:off x="5785036" y="2703419"/>
            <a:ext cx="180975" cy="3619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ru-RU"/>
          </a:p>
        </p:txBody>
      </p:sp>
      <p:pic>
        <p:nvPicPr>
          <p:cNvPr id="2050" name="Picture 2" descr="C:\Users\Елена Валентиновна\Desktop\Воспитательная работа 2022-2023\Фото отчет\обж\IMG_68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3021" y="738257"/>
            <a:ext cx="3473668" cy="2315779"/>
          </a:xfrm>
          <a:prstGeom prst="rect">
            <a:avLst/>
          </a:prstGeom>
          <a:noFill/>
        </p:spPr>
      </p:pic>
      <p:pic>
        <p:nvPicPr>
          <p:cNvPr id="2051" name="Picture 3" descr="C:\Users\Елена Валентиновна\Desktop\Воспитательная работа 2022-2023\Фото отчет\ЗОЖ\лицей3 6.04.17 Будь здоров.jpg"/>
          <p:cNvPicPr>
            <a:picLocks noChangeAspect="1" noChangeArrowheads="1"/>
          </p:cNvPicPr>
          <p:nvPr/>
        </p:nvPicPr>
        <p:blipFill>
          <a:blip r:embed="rId3" cstate="print"/>
          <a:srcRect l="16771"/>
          <a:stretch>
            <a:fillRect/>
          </a:stretch>
        </p:blipFill>
        <p:spPr bwMode="auto">
          <a:xfrm>
            <a:off x="243061" y="3769441"/>
            <a:ext cx="2851586" cy="2480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9156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7FBD3D-9283-4FB0-840F-958CF47B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27025"/>
            <a:ext cx="52959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entury Gothic"/>
              </a:rPr>
              <a:t>Слёт ученического самоуправления</a:t>
            </a:r>
            <a:endParaRPr lang="ru-RU" dirty="0">
              <a:solidFill>
                <a:srgbClr val="002060"/>
              </a:solidFill>
              <a:latin typeface="Century Gothic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9F55596-2B1E-AC8D-5C8C-A8345D2FF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0" y="511175"/>
            <a:ext cx="4324350" cy="6003925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buNone/>
            </a:pPr>
            <a:r>
              <a:rPr lang="ru-RU" sz="3100" dirty="0">
                <a:latin typeface="+mj-lt"/>
                <a:ea typeface="+mj-ea"/>
                <a:cs typeface="+mj-cs"/>
              </a:rPr>
              <a:t>28-30 октября ученики из 10 и 9 класса приняли участие в </a:t>
            </a:r>
            <a:r>
              <a:rPr lang="ru-RU" sz="3100" dirty="0" smtClean="0">
                <a:latin typeface="+mj-lt"/>
                <a:ea typeface="+mj-ea"/>
                <a:cs typeface="+mj-cs"/>
              </a:rPr>
              <a:t>региональной программе «Слёт ученического самоуправления» </a:t>
            </a:r>
            <a:r>
              <a:rPr lang="ru-RU" sz="3100" dirty="0">
                <a:latin typeface="+mj-lt"/>
                <a:ea typeface="+mj-ea"/>
                <a:cs typeface="+mj-cs"/>
              </a:rPr>
              <a:t>УСУ.</a:t>
            </a:r>
          </a:p>
          <a:p>
            <a:pPr marL="0" indent="0">
              <a:buNone/>
            </a:pPr>
            <a:r>
              <a:rPr lang="ru-RU" sz="3100" dirty="0">
                <a:latin typeface="+mj-lt"/>
                <a:ea typeface="+mj-ea"/>
                <a:cs typeface="+mj-cs"/>
              </a:rPr>
              <a:t> Наши команды участвовали в разных состязаниях, решали проблемы в игровом формате, показали свои визитные карточки и ощутили спектр </a:t>
            </a:r>
            <a:r>
              <a:rPr lang="ru-RU" sz="3100" dirty="0" smtClean="0">
                <a:latin typeface="+mj-lt"/>
                <a:ea typeface="+mj-ea"/>
                <a:cs typeface="+mj-cs"/>
              </a:rPr>
              <a:t>эмоций</a:t>
            </a:r>
            <a:r>
              <a:rPr lang="ru-RU" sz="3100" dirty="0">
                <a:latin typeface="+mj-lt"/>
                <a:ea typeface="+mj-ea"/>
                <a:cs typeface="+mj-cs"/>
              </a:rPr>
              <a:t>.</a:t>
            </a:r>
          </a:p>
          <a:p>
            <a:pPr marL="0" indent="0">
              <a:buNone/>
            </a:pPr>
            <a:r>
              <a:rPr lang="ru-RU" sz="3100" dirty="0">
                <a:latin typeface="+mj-lt"/>
                <a:ea typeface="+mj-ea"/>
                <a:cs typeface="+mj-cs"/>
              </a:rPr>
              <a:t>Получили много новых знаний, которые помогут в работе совета лицея, также познакомились с очень разными людьми и зарядились позитивом.</a:t>
            </a:r>
            <a:r>
              <a:rPr lang="ru-RU" dirty="0">
                <a:latin typeface="Century Gothic"/>
                <a:ea typeface="+mn-lt"/>
                <a:cs typeface="+mn-lt"/>
              </a:rPr>
              <a:t/>
            </a:r>
            <a:br>
              <a:rPr lang="ru-RU" dirty="0">
                <a:latin typeface="Century Gothic"/>
                <a:ea typeface="+mn-lt"/>
                <a:cs typeface="+mn-lt"/>
              </a:rPr>
            </a:br>
            <a:r>
              <a:rPr lang="ru-RU" dirty="0">
                <a:latin typeface="Century Gothic"/>
                <a:ea typeface="+mn-lt"/>
                <a:cs typeface="+mn-lt"/>
              </a:rPr>
              <a:t/>
            </a:r>
            <a:br>
              <a:rPr lang="ru-RU" dirty="0">
                <a:latin typeface="Century Gothic"/>
                <a:ea typeface="+mn-lt"/>
                <a:cs typeface="+mn-lt"/>
              </a:rPr>
            </a:br>
            <a:endParaRPr lang="ru-RU" dirty="0">
              <a:latin typeface="Century Gothic"/>
              <a:ea typeface="+mn-lt"/>
              <a:cs typeface="+mn-lt"/>
            </a:endParaRPr>
          </a:p>
          <a:p>
            <a:pPr marL="0" indent="0">
              <a:buNone/>
            </a:pPr>
            <a:endParaRPr lang="ru-RU" dirty="0">
              <a:cs typeface="Arial"/>
            </a:endParaRPr>
          </a:p>
        </p:txBody>
      </p:sp>
      <p:pic>
        <p:nvPicPr>
          <p:cNvPr id="4" name="Рисунок 6" descr="Изображение выглядит как текст, человек, в позе, стоит&#10;&#10;Автоматически созданное описание">
            <a:extLst>
              <a:ext uri="{FF2B5EF4-FFF2-40B4-BE49-F238E27FC236}">
                <a16:creationId xmlns="" xmlns:a16="http://schemas.microsoft.com/office/drawing/2014/main" id="{E2DD04B0-B42A-3A77-1582-97937E874C9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t="3597"/>
          <a:stretch>
            <a:fillRect/>
          </a:stretch>
        </p:blipFill>
        <p:spPr>
          <a:xfrm>
            <a:off x="510988" y="2133600"/>
            <a:ext cx="6823262" cy="40736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857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Sagona Boo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132</Words>
  <Application>Microsoft Office PowerPoint</Application>
  <PresentationFormat>Произвольный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ExploreVTI</vt:lpstr>
      <vt:lpstr>УЧЕНИЧЕСКИЙ  СОВЕТ  Лицей Классический г.о.Самара</vt:lpstr>
      <vt:lpstr>Ученический  совет лицея действует на основании положения  о Самоуправлении ученического коллектива МБОУ Лицей Классический:</vt:lpstr>
      <vt:lpstr>В  Ученический Совет Лицея входят по 2 учащихся 5-11-х классов. Лицеисты выбирают по желанию рабочий сектор.. Во главе Совета Лицея - председатель. Рабочие секторы: - Учебный - Культурно-массовый - Спортивно-оздоровительный – Редколлегия или Пресс-центр</vt:lpstr>
      <vt:lpstr>Для оперативного руководства деятельностью каждого сектора, из числа его членов избирается заместитель председателя, который отвечает за работу данного сектора.  Каждый сектор Ученического Совета имеет право просить администрацию лицея о назначении ему куратора из числа работников лицея.  Заместитель директора лицея является членом Совета Лицея с правом совещательного голоса.</vt:lpstr>
      <vt:lpstr>                                       Учебный сектор                   планирует свою работу по созданию условий                               успешного освоения учебных программ;                       контролирует успеваемость и посещаемость;                                                                                        проводит работу по укреплению дисциплины,                                                    созданию рабочей атмосферы в классах,                                                    искоренению прогулов и опозданий;                                                   оказывает помощь неуспевающим                                                    учащимся   в освоении программ  </vt:lpstr>
      <vt:lpstr>                             Культурно-массовый сектор  организует подготовку и проведение в лицее праздников,  концертов, конкурсов, дискотек и других мероприятий;   планирует свою работу по созданию условий для  успешного проведения культурно- массовых мероприятий  и коллективных творческих дел в лицее;                                                                       отвечает за звуковое, техническое                                    оформление культурно-массовых мероприятий;                                                       председатель сектора по приглашению администрации                                                                участвует в обсуждениях вопросов, связанных с культурно-                                     массовой деятельностью учащихся лицея, вносит                                            предложения сектора по совершенствованию организации                                    культурного досуга учащихся в лицее.  </vt:lpstr>
      <vt:lpstr>                                     Пресс-центр            организует информационное обеспечение                    коллектива лицея по всем вопросам его  жизнедеятельности через издание стенной, радио-,  компьютерной газет;   планирует свою работу по организации                                           информационного обеспечения коллектива лицея;                                           председатель сектора по приглашению                                            администрации участвует в обсуждениях                                           вопросов, связанных с организацией                                           информационного обеспечения                                          жизнедеятельности коллектива лицея.  </vt:lpstr>
      <vt:lpstr>          Спортивно-оздоровительный сектор    организует спортивно-оздоровительную  деятельность учащихся в лицее;   планирует свою работу по формированию  здорового образа жизни учащихся лицея и                                            их спортивно-оздоровительную деятельность;                                      организует проведение Дней здоровья,;                                      совместно с работниками лицея организует проведение                                     спортивных соревнований, олимпиад, турниров и др.;                                     в целях профилактики вредных привычек проводит                                    социологические опросы учащихся и делает результаты                                      опроса достоянием гласности   </vt:lpstr>
      <vt:lpstr>Слёт ученического самоуправления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Елена Валентиновна</cp:lastModifiedBy>
  <cp:revision>3</cp:revision>
  <dcterms:created xsi:type="dcterms:W3CDTF">2022-11-07T11:37:10Z</dcterms:created>
  <dcterms:modified xsi:type="dcterms:W3CDTF">2022-11-12T03:57:44Z</dcterms:modified>
</cp:coreProperties>
</file>